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4674"/>
  </p:normalViewPr>
  <p:slideViewPr>
    <p:cSldViewPr snapToGrid="0" snapToObjects="1">
      <p:cViewPr varScale="1">
        <p:scale>
          <a:sx n="130" d="100"/>
          <a:sy n="130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E48D3-16B6-C34C-8903-DE987839A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DE570-3B07-894D-ABB2-FBE5579B8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1F61C-6085-5D41-955F-92E08B02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84751-2F40-EC43-85B2-F8EFEA61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D2036-69D7-6C44-832A-33D5F741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1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B9897-78C3-2A49-B6E4-9BBAA2461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6677C-2AC5-474F-AD83-C6908497B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17AA6-EA19-4846-80AD-16FCCC8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BD837-660F-5B48-94A1-19C28DE3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7F66A-D135-7446-AF74-91A9502E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9F3C6-4E6D-6D4B-A4E3-34FB37A0F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09C5F-317E-5842-9174-7B7DAC740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FD687-0B1F-1948-9258-C42A7D39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88A67-E827-C84A-9DCD-8E337033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3251-71B9-1B45-B702-310CABCF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6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9D88-74DD-514A-BB87-080A135A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72C06-70D7-AC46-A2F7-041D4EE57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FC3DD-3D2B-674B-A154-2FD77808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34A47-A7C8-2A46-BAD5-3B6189BB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EF7D8-48B8-604F-AF82-D92881E7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9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7DDA-395F-8E44-AD1A-951CEC04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6AF30-2372-4A4B-9C1F-4561D6F8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F411F-4484-1E4C-8AF6-370346FE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6D284-C951-6449-84EF-DBE0FE6C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9F14-D065-4344-8765-CD83A127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0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E32F-6DC0-9F44-AE53-CA4BFF952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6EF2B-8D7F-554F-A4FF-1D4929960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618FE-BD3C-D141-87C2-99C9F2782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88101-349E-D349-8E95-416D8EB6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C0BA0-A299-5D47-989A-746EDAFD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17487-4FDC-D94A-9872-7E0FA186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6A7B0-1202-1C41-8760-F8B439E8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F3EA3-21C5-1145-AFA9-1284257E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9C632-332A-FF46-AE99-4E94E8E7B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05ADA-8F1D-2647-A719-42BB5C9D7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0819D-7C8E-814E-BD23-971EB4B4F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B7CA7-C755-1846-9194-C272E7EF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2A505-8B52-0B4D-96C3-F44C65E7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818C21-6AD9-364D-A4F7-FC86FD41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E9C8-6B8F-C94B-854E-28774024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AAA2D-CE53-F04F-BE55-3F4CDB34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1F60F-7004-984B-AA4B-A95C65AF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66E96-2B47-D44A-8094-A5F8D350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8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3A4BC7-4F69-254B-9563-AFA22C1D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F8332-55B7-0C48-B99A-F3928F26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A710C-2735-7347-BA1A-D7FB2AFD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5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45C8-828A-9F41-A7E3-BE3DFFC9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E7AC-AA7F-4D4E-A1A8-C14E1F62F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F32A5-5777-5E4E-9831-1937DB0B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BE08F-9A39-4748-882B-E3005652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6368-E530-B34F-B069-BCBCDD52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AD06B-1C8A-6140-B032-51C635A6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9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9478-33C0-C34B-ABE5-4E57BE9F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39676-DBD7-5E44-81DE-0C86E45FA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A1D3-C88A-694F-837C-34362468D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E6777-F87F-AC45-B66F-EABA7150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FB723-249E-7245-AC11-D3EE98A2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11E8-58CB-4C4C-A314-FBE20784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E5236-3BE8-904B-A23E-1F8B0A18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DEC24-659D-2C49-8EC4-1A26F1127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2A56-A90E-AB45-B243-7EDEFC291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3B00-B514-1143-95B0-C6FB32C4B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93D9A-EFA9-C048-97B3-97885948A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4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F287E7-BF42-FD41-966A-950C68C0C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5" y="955558"/>
            <a:ext cx="11848071" cy="4254893"/>
          </a:xfrm>
        </p:spPr>
      </p:pic>
      <p:pic>
        <p:nvPicPr>
          <p:cNvPr id="6" name="14 Elgar_ Variations On An Original Theme, Op. 36, _Enigma_ - 10. Nimrod.mp3">
            <a:hlinkClick r:id="" action="ppaction://media"/>
            <a:extLst>
              <a:ext uri="{FF2B5EF4-FFF2-40B4-BE49-F238E27FC236}">
                <a16:creationId xmlns:a16="http://schemas.microsoft.com/office/drawing/2014/main" id="{905069D8-15CD-0545-8BB9-70731ABD4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5482" y="4153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1697160" y="2246632"/>
            <a:ext cx="8793803" cy="2957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sCreatives Solid" panose="03000600000000000000" pitchFamily="66" charset="77"/>
              </a:rPr>
              <a:t>Today we are thinking about everyone who died in a war that ended a hundred years ago.</a:t>
            </a:r>
            <a:endParaRPr lang="en-GB" sz="3600" dirty="0">
              <a:latin typeface="AsCreatives Solid" panose="03000600000000000000" pitchFamily="66" charset="77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D99363-827D-DD4F-8B25-156BDF00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F2A9F2-F1C4-C44F-9146-D7527BB7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4600"/>
            <a:ext cx="12192000" cy="913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3E93D-5BDB-A447-B2CD-2C273E86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6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2628425" y="2178641"/>
            <a:ext cx="6931274" cy="3340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sCreatives Solid" panose="03000600000000000000" pitchFamily="66" charset="77"/>
              </a:rPr>
              <a:t>Today we are thinking about everyone who was hurt or injured during that war - the First World War</a:t>
            </a:r>
            <a:r>
              <a:rPr lang="en-GB" sz="3600" dirty="0">
                <a:latin typeface="AsCreatives Solid" panose="03000600000000000000" pitchFamily="66" charset="77"/>
              </a:rPr>
              <a:t>.</a:t>
            </a:r>
            <a:endParaRPr lang="en-US" sz="3600" dirty="0">
              <a:latin typeface="AsCreatives Solid" panose="03000600000000000000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D5F55-C1E4-2446-A30A-971880C5E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6116" y="0"/>
            <a:ext cx="1831343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2339B-BBFB-EA46-BC98-A520AD78D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8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2565394" y="2203353"/>
            <a:ext cx="7057335" cy="3340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sCreatives Solid" panose="03000600000000000000" pitchFamily="66" charset="77"/>
              </a:rPr>
              <a:t>Today we are thinking about everyone who managed to keep going while the War was going on.</a:t>
            </a:r>
            <a:r>
              <a:rPr lang="en-GB" sz="3600" dirty="0">
                <a:effectLst/>
                <a:latin typeface="AsCreatives Solid" panose="03000600000000000000" pitchFamily="66" charset="77"/>
              </a:rPr>
              <a:t> </a:t>
            </a:r>
            <a:endParaRPr lang="en-US" sz="3600" dirty="0">
              <a:latin typeface="AsCreatives Solid" panose="03000600000000000000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068A7-93F8-EF4B-9085-E3F3806ED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6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4A651E-6022-6A45-A9EC-C38360250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620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8C73E-C8E6-B544-93CB-9BCEAFB3B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6477" y="1480"/>
            <a:ext cx="5090984" cy="78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7BA6C-F5D9-5346-9994-2A503E964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443" y="0"/>
            <a:ext cx="3534034" cy="2594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AEB5EB-9020-864C-B0E5-20AD06796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2113750" y="2024631"/>
            <a:ext cx="7960624" cy="3340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sCreatives Solid" panose="03000600000000000000" pitchFamily="66" charset="77"/>
              </a:rPr>
              <a:t>Today, in fact, we are thinking about everyone who has suffered because of any war, anywhere in the world.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1311D-2847-E14A-94E2-4F364A62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286DF5-EACB-B84F-9F52-BF921F34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3482" y="2467886"/>
            <a:ext cx="3861308" cy="9225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19FC1-3B13-F447-81EF-7A9B10AE706C}"/>
              </a:ext>
            </a:extLst>
          </p:cNvPr>
          <p:cNvSpPr txBox="1"/>
          <p:nvPr/>
        </p:nvSpPr>
        <p:spPr>
          <a:xfrm>
            <a:off x="1136821" y="1210962"/>
            <a:ext cx="7327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sCreatives Solid" panose="03000600000000000000" pitchFamily="66" charset="77"/>
              </a:rPr>
              <a:t>At the going down of the sun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And in the morning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We will remember them.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 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Laurence </a:t>
            </a:r>
            <a:r>
              <a:rPr lang="en-US" sz="3600" dirty="0" err="1">
                <a:latin typeface="AsCreatives Solid" panose="03000600000000000000" pitchFamily="66" charset="77"/>
              </a:rPr>
              <a:t>Binyon</a:t>
            </a:r>
            <a:endParaRPr lang="en-US" sz="3600" dirty="0">
              <a:latin typeface="AsCreatives Solid" panose="03000600000000000000" pitchFamily="66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6549B-D52E-B146-BD6B-BAF2CF19E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95</Words>
  <Application>Microsoft Macintosh PowerPoint</Application>
  <PresentationFormat>Widescreen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AsCreatives Solid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r.dyer@as-creatives.com</dc:creator>
  <cp:lastModifiedBy>r.dyer@as-creatives.com</cp:lastModifiedBy>
  <cp:revision>7</cp:revision>
  <dcterms:created xsi:type="dcterms:W3CDTF">2018-10-19T12:20:42Z</dcterms:created>
  <dcterms:modified xsi:type="dcterms:W3CDTF">2018-10-19T13:53:09Z</dcterms:modified>
</cp:coreProperties>
</file>