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56" r:id="rId3"/>
    <p:sldId id="265" r:id="rId4"/>
    <p:sldId id="257" r:id="rId5"/>
    <p:sldId id="259" r:id="rId6"/>
    <p:sldId id="266" r:id="rId7"/>
    <p:sldId id="267" r:id="rId8"/>
    <p:sldId id="268" r:id="rId9"/>
    <p:sldId id="269" r:id="rId10"/>
    <p:sldId id="270" r:id="rId11"/>
    <p:sldId id="271" r:id="rId12"/>
    <p:sldId id="273" r:id="rId13"/>
    <p:sldId id="262" r:id="rId14"/>
    <p:sldId id="2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3"/>
    <p:restoredTop sz="94674"/>
  </p:normalViewPr>
  <p:slideViewPr>
    <p:cSldViewPr snapToGrid="0" snapToObjects="1">
      <p:cViewPr varScale="1">
        <p:scale>
          <a:sx n="104" d="100"/>
          <a:sy n="104" d="100"/>
        </p:scale>
        <p:origin x="232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E48D3-16B6-C34C-8903-DE987839AC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4DE570-3B07-894D-ABB2-FBE5579B8C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1F61C-6085-5D41-955F-92E08B021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E7B7-3ADC-A04F-8290-9A1319BCB459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84751-2F40-EC43-85B2-F8EFEA613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D2036-69D7-6C44-832A-33D5F7416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028D-7D2F-4943-BEE3-60EFC2E07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14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B9897-78C3-2A49-B6E4-9BBAA2461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76677C-2AC5-474F-AD83-C6908497BF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17AA6-EA19-4846-80AD-16FCCC8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E7B7-3ADC-A04F-8290-9A1319BCB459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BD837-660F-5B48-94A1-19C28DE30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7F66A-D135-7446-AF74-91A9502E5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028D-7D2F-4943-BEE3-60EFC2E07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96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69F3C6-4E6D-6D4B-A4E3-34FB37A0F6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309C5F-317E-5842-9174-7B7DAC740C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FD687-0B1F-1948-9258-C42A7D39D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E7B7-3ADC-A04F-8290-9A1319BCB459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88A67-E827-C84A-9DCD-8E337033C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D3251-71B9-1B45-B702-310CABCF7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028D-7D2F-4943-BEE3-60EFC2E07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363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E9D88-74DD-514A-BB87-080A135A6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72C06-70D7-AC46-A2F7-041D4EE57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FC3DD-3D2B-674B-A154-2FD778086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E7B7-3ADC-A04F-8290-9A1319BCB459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34A47-A7C8-2A46-BAD5-3B6189BB9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EF7D8-48B8-604F-AF82-D92881E74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028D-7D2F-4943-BEE3-60EFC2E07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691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37DDA-395F-8E44-AD1A-951CEC046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6AF30-2372-4A4B-9C1F-4561D6F81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F411F-4484-1E4C-8AF6-370346FE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E7B7-3ADC-A04F-8290-9A1319BCB459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6D284-C951-6449-84EF-DBE0FE6C9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39F14-D065-4344-8765-CD83A127F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028D-7D2F-4943-BEE3-60EFC2E07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805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4E32F-6DC0-9F44-AE53-CA4BFF952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6EF2B-8D7F-554F-A4FF-1D49299604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B618FE-BD3C-D141-87C2-99C9F27824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788101-349E-D349-8E95-416D8EB6A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E7B7-3ADC-A04F-8290-9A1319BCB459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8C0BA0-A299-5D47-989A-746EDAFD6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D17487-4FDC-D94A-9872-7E0FA1868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028D-7D2F-4943-BEE3-60EFC2E07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75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6A7B0-1202-1C41-8760-F8B439E84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2F3EA3-21C5-1145-AFA9-1284257E1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09C632-332A-FF46-AE99-4E94E8E7B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505ADA-8F1D-2647-A719-42BB5C9D7D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50819D-7C8E-814E-BD23-971EB4B4F3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8B7CA7-C755-1846-9194-C272E7EF6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E7B7-3ADC-A04F-8290-9A1319BCB459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B2A505-8B52-0B4D-96C3-F44C65E75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818C21-6AD9-364D-A4F7-FC86FD412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028D-7D2F-4943-BEE3-60EFC2E07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58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3E9C8-6B8F-C94B-854E-287740241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FAAA2D-CE53-F04F-BE55-3F4CDB343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E7B7-3ADC-A04F-8290-9A1319BCB459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B1F60F-7004-984B-AA4B-A95C65AF7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166E96-2B47-D44A-8094-A5F8D3509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028D-7D2F-4943-BEE3-60EFC2E07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87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3A4BC7-4F69-254B-9563-AFA22C1D2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E7B7-3ADC-A04F-8290-9A1319BCB459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3F8332-55B7-0C48-B99A-F3928F26A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0A710C-2735-7347-BA1A-D7FB2AFDF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028D-7D2F-4943-BEE3-60EFC2E07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58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445C8-828A-9F41-A7E3-BE3DFFC92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BE7AC-AA7F-4D4E-A1A8-C14E1F62F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2F32A5-5777-5E4E-9831-1937DB0BBA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6BE08F-9A39-4748-882B-E30056529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E7B7-3ADC-A04F-8290-9A1319BCB459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86368-E530-B34F-B069-BCBCDD52A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7AD06B-1C8A-6140-B032-51C635A63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028D-7D2F-4943-BEE3-60EFC2E07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097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9478-33C0-C34B-ABE5-4E57BE9F9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39676-DBD7-5E44-81DE-0C86E45FA8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96A1D3-C88A-694F-837C-34362468D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E6777-F87F-AC45-B66F-EABA7150C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E7B7-3ADC-A04F-8290-9A1319BCB459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9FB723-249E-7245-AC11-D3EE98A29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C911E8-58CB-4C4C-A314-FBE20784F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0028D-7D2F-4943-BEE3-60EFC2E07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42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EE5236-3BE8-904B-A23E-1F8B0A18D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9DEC24-659D-2C49-8EC4-1A26F1127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82A56-A90E-AB45-B243-7EDEFC2912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EE7B7-3ADC-A04F-8290-9A1319BCB459}" type="datetimeFigureOut">
              <a:rPr lang="en-US" smtClean="0"/>
              <a:t>10/19/18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03B00-B514-1143-95B0-C6FB32C4B9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93D9A-EFA9-C048-97B3-97885948A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0028D-7D2F-4943-BEE3-60EFC2E07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40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F287E7-BF42-FD41-966A-950C68C0CE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65" y="955558"/>
            <a:ext cx="11848071" cy="4254893"/>
          </a:xfrm>
        </p:spPr>
      </p:pic>
      <p:pic>
        <p:nvPicPr>
          <p:cNvPr id="6" name="14 Elgar_ Variations On An Original Theme, Op. 36, _Enigma_ - 10. Nimrod.mp3">
            <a:hlinkClick r:id="" action="ppaction://media"/>
            <a:extLst>
              <a:ext uri="{FF2B5EF4-FFF2-40B4-BE49-F238E27FC236}">
                <a16:creationId xmlns:a16="http://schemas.microsoft.com/office/drawing/2014/main" id="{905069D8-15CD-0545-8BB9-70731ABD4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95482" y="4153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4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3BD5E4-CD8E-A943-BE88-C44CC78B4A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88124" cy="80936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D4F339-0F3F-344B-B38E-978904376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8335" y="341923"/>
            <a:ext cx="1663014" cy="13369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D45D61-5F37-7C4C-B479-5551F42EF83C}"/>
              </a:ext>
            </a:extLst>
          </p:cNvPr>
          <p:cNvSpPr txBox="1"/>
          <p:nvPr/>
        </p:nvSpPr>
        <p:spPr>
          <a:xfrm>
            <a:off x="2127138" y="5103122"/>
            <a:ext cx="3354860" cy="13263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AsCreatives Solid" panose="03000600000000000000" pitchFamily="66" charset="77"/>
              </a:rPr>
              <a:t>1917 Silvertown Disaster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6E7E53-0552-A547-A5C1-748C25A04C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7138" y="1072172"/>
            <a:ext cx="3354860" cy="385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65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3BD5E4-CD8E-A943-BE88-C44CC78B4A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88124" cy="80936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D4F339-0F3F-344B-B38E-978904376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8335" y="341923"/>
            <a:ext cx="1663014" cy="13369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3272E6-5124-C44C-87F1-78DA02F0C303}"/>
              </a:ext>
            </a:extLst>
          </p:cNvPr>
          <p:cNvSpPr txBox="1"/>
          <p:nvPr/>
        </p:nvSpPr>
        <p:spPr>
          <a:xfrm>
            <a:off x="6694793" y="1871468"/>
            <a:ext cx="3985049" cy="39117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AsCreatives Solid" panose="03000600000000000000" pitchFamily="66" charset="77"/>
              </a:rPr>
              <a:t>In Scotland in 1918, 9,000 people died from Spanish Flu - brought back from the battlefields of Europe.</a:t>
            </a:r>
            <a:endParaRPr lang="en-GB" sz="2800" dirty="0">
              <a:latin typeface="AsCreatives Solid" panose="03000600000000000000" pitchFamily="66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B01F57-16A4-6F4D-8C03-9AD1FA99697B}"/>
              </a:ext>
            </a:extLst>
          </p:cNvPr>
          <p:cNvSpPr txBox="1"/>
          <p:nvPr/>
        </p:nvSpPr>
        <p:spPr>
          <a:xfrm>
            <a:off x="2127138" y="5103122"/>
            <a:ext cx="3354860" cy="13263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AsCreatives Solid" panose="03000600000000000000" pitchFamily="66" charset="77"/>
              </a:rPr>
              <a:t>1917 Silvertown Disaster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663DAD-6476-7E48-9E6F-B18D8A1E3E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7138" y="1072172"/>
            <a:ext cx="3354860" cy="385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21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3BD5E4-CD8E-A943-BE88-C44CC78B4A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88124" cy="80936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B01F57-16A4-6F4D-8C03-9AD1FA99697B}"/>
              </a:ext>
            </a:extLst>
          </p:cNvPr>
          <p:cNvSpPr txBox="1"/>
          <p:nvPr/>
        </p:nvSpPr>
        <p:spPr>
          <a:xfrm>
            <a:off x="2127138" y="5103122"/>
            <a:ext cx="3354860" cy="13263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AsCreatives Solid" panose="03000600000000000000" pitchFamily="66" charset="77"/>
              </a:rPr>
              <a:t>1917 Silvertown Disaster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663DAD-6476-7E48-9E6F-B18D8A1E3E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7138" y="1072172"/>
            <a:ext cx="3354860" cy="38553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CB9358-A854-0448-800F-BA73D4D915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5956" y="1072172"/>
            <a:ext cx="3198905" cy="38553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16787E-A1D4-7847-BF20-A8B7E94403C3}"/>
              </a:ext>
            </a:extLst>
          </p:cNvPr>
          <p:cNvSpPr txBox="1"/>
          <p:nvPr/>
        </p:nvSpPr>
        <p:spPr>
          <a:xfrm>
            <a:off x="6865956" y="5103121"/>
            <a:ext cx="3198906" cy="13263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AsCreatives Solid" panose="03000600000000000000" pitchFamily="66" charset="77"/>
              </a:rPr>
              <a:t>9,000 Scottish civilians dead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D4F339-0F3F-344B-B38E-978904376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8335" y="341923"/>
            <a:ext cx="1663014" cy="13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43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3BD5E4-CD8E-A943-BE88-C44CC78B4A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88124" cy="80936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76C56B-0B14-7747-9C73-ADC96342767F}"/>
              </a:ext>
            </a:extLst>
          </p:cNvPr>
          <p:cNvSpPr txBox="1"/>
          <p:nvPr/>
        </p:nvSpPr>
        <p:spPr>
          <a:xfrm>
            <a:off x="2113750" y="2024631"/>
            <a:ext cx="7960624" cy="334097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sCreatives Solid" panose="03000600000000000000" pitchFamily="66" charset="77"/>
              </a:rPr>
              <a:t>These people represent everyone who has suffered because of any war, anywhere in the world.</a:t>
            </a:r>
            <a:r>
              <a:rPr lang="en-GB" sz="3600" dirty="0">
                <a:effectLst/>
                <a:latin typeface="AsCreatives Solid" panose="03000600000000000000" pitchFamily="66" charset="77"/>
              </a:rPr>
              <a:t> </a:t>
            </a:r>
            <a:endParaRPr lang="en-US" sz="3600" dirty="0">
              <a:latin typeface="AsCreatives Solid" panose="03000600000000000000" pitchFamily="66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E1311D-2847-E14A-94E2-4F364A62E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8335" y="341923"/>
            <a:ext cx="1663014" cy="13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43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35286DF5-EACB-B84F-9F52-BF921F34B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63482" y="2467886"/>
            <a:ext cx="3861308" cy="92250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419FC1-3B13-F447-81EF-7A9B10AE706C}"/>
              </a:ext>
            </a:extLst>
          </p:cNvPr>
          <p:cNvSpPr txBox="1"/>
          <p:nvPr/>
        </p:nvSpPr>
        <p:spPr>
          <a:xfrm>
            <a:off x="1136821" y="1210962"/>
            <a:ext cx="73275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sCreatives Solid" panose="03000600000000000000" pitchFamily="66" charset="77"/>
              </a:rPr>
              <a:t>At the going down of the sun</a:t>
            </a:r>
            <a:endParaRPr lang="en-GB" sz="3600" dirty="0">
              <a:latin typeface="AsCreatives Solid" panose="03000600000000000000" pitchFamily="66" charset="77"/>
            </a:endParaRPr>
          </a:p>
          <a:p>
            <a:r>
              <a:rPr lang="en-US" sz="3600" dirty="0">
                <a:latin typeface="AsCreatives Solid" panose="03000600000000000000" pitchFamily="66" charset="77"/>
              </a:rPr>
              <a:t>And in the morning</a:t>
            </a:r>
            <a:endParaRPr lang="en-GB" sz="3600" dirty="0">
              <a:latin typeface="AsCreatives Solid" panose="03000600000000000000" pitchFamily="66" charset="77"/>
            </a:endParaRPr>
          </a:p>
          <a:p>
            <a:r>
              <a:rPr lang="en-US" sz="3600" dirty="0">
                <a:latin typeface="AsCreatives Solid" panose="03000600000000000000" pitchFamily="66" charset="77"/>
              </a:rPr>
              <a:t>We will remember them.</a:t>
            </a:r>
            <a:endParaRPr lang="en-GB" sz="3600" dirty="0">
              <a:latin typeface="AsCreatives Solid" panose="03000600000000000000" pitchFamily="66" charset="77"/>
            </a:endParaRPr>
          </a:p>
          <a:p>
            <a:r>
              <a:rPr lang="en-US" sz="3600" dirty="0">
                <a:latin typeface="AsCreatives Solid" panose="03000600000000000000" pitchFamily="66" charset="77"/>
              </a:rPr>
              <a:t> </a:t>
            </a:r>
            <a:endParaRPr lang="en-GB" sz="3600" dirty="0">
              <a:latin typeface="AsCreatives Solid" panose="03000600000000000000" pitchFamily="66" charset="77"/>
            </a:endParaRPr>
          </a:p>
          <a:p>
            <a:r>
              <a:rPr lang="en-US" sz="3600" dirty="0">
                <a:latin typeface="AsCreatives Solid" panose="03000600000000000000" pitchFamily="66" charset="77"/>
              </a:rPr>
              <a:t>Laurence </a:t>
            </a:r>
            <a:r>
              <a:rPr lang="en-US" sz="3600" dirty="0" err="1">
                <a:latin typeface="AsCreatives Solid" panose="03000600000000000000" pitchFamily="66" charset="77"/>
              </a:rPr>
              <a:t>Binyon</a:t>
            </a:r>
            <a:endParaRPr lang="en-US" sz="3600" dirty="0">
              <a:latin typeface="AsCreatives Solid" panose="03000600000000000000" pitchFamily="66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26549B-D52E-B146-BD6B-BAF2CF19E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8335" y="341923"/>
            <a:ext cx="1663014" cy="13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54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3BD5E4-CD8E-A943-BE88-C44CC78B4A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88124" cy="80936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76C56B-0B14-7747-9C73-ADC96342767F}"/>
              </a:ext>
            </a:extLst>
          </p:cNvPr>
          <p:cNvSpPr txBox="1"/>
          <p:nvPr/>
        </p:nvSpPr>
        <p:spPr>
          <a:xfrm>
            <a:off x="1709517" y="2586406"/>
            <a:ext cx="8793803" cy="21268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sCreatives Solid" panose="03000600000000000000" pitchFamily="66" charset="77"/>
              </a:rPr>
              <a:t>The First World War ended a hundred years ago this month.</a:t>
            </a:r>
            <a:endParaRPr lang="en-GB" sz="3600" dirty="0">
              <a:latin typeface="AsCreatives Solid" panose="03000600000000000000" pitchFamily="66" charset="77"/>
            </a:endParaRPr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D99363-827D-DD4F-8B25-156BDF00E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8335" y="341923"/>
            <a:ext cx="1663014" cy="13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54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3BD5E4-CD8E-A943-BE88-C44CC78B4A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88124" cy="80936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76C56B-0B14-7747-9C73-ADC96342767F}"/>
              </a:ext>
            </a:extLst>
          </p:cNvPr>
          <p:cNvSpPr txBox="1"/>
          <p:nvPr/>
        </p:nvSpPr>
        <p:spPr>
          <a:xfrm>
            <a:off x="2650607" y="2586406"/>
            <a:ext cx="6890786" cy="21268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600" dirty="0">
                <a:latin typeface="AsCreatives Solid" panose="03000600000000000000" pitchFamily="66" charset="77"/>
              </a:rPr>
              <a:t>But not until millions of people had died.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D99363-827D-DD4F-8B25-156BDF00E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8335" y="341923"/>
            <a:ext cx="1663014" cy="13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038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F2A9F2-F1C4-C44F-9146-D7527BB7A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04600"/>
            <a:ext cx="12192000" cy="913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B3E93D-5BDB-A447-B2CD-2C273E862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8335" y="341923"/>
            <a:ext cx="1663014" cy="13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60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3BD5E4-CD8E-A943-BE88-C44CC78B4A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88124" cy="80936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76C56B-0B14-7747-9C73-ADC96342767F}"/>
              </a:ext>
            </a:extLst>
          </p:cNvPr>
          <p:cNvSpPr txBox="1"/>
          <p:nvPr/>
        </p:nvSpPr>
        <p:spPr>
          <a:xfrm>
            <a:off x="1315287" y="1421784"/>
            <a:ext cx="4208184" cy="45580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AsCreatives Solid" panose="03000600000000000000" pitchFamily="66" charset="77"/>
              </a:rPr>
              <a:t>In France, Private Edward Barber died after a grenade attack. He was awarded the Victoria Cross for his bravery.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D4F339-0F3F-344B-B38E-978904376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8335" y="341923"/>
            <a:ext cx="1663014" cy="13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15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3BD5E4-CD8E-A943-BE88-C44CC78B4A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88124" cy="80936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D4F339-0F3F-344B-B38E-978904376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8335" y="341923"/>
            <a:ext cx="1663014" cy="13369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B42825-A48D-E24F-A3EC-2F4D8ECB89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7138" y="1074820"/>
            <a:ext cx="3354860" cy="38553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D45D61-5F37-7C4C-B479-5551F42EF83C}"/>
              </a:ext>
            </a:extLst>
          </p:cNvPr>
          <p:cNvSpPr txBox="1"/>
          <p:nvPr/>
        </p:nvSpPr>
        <p:spPr>
          <a:xfrm>
            <a:off x="2127138" y="5103122"/>
            <a:ext cx="3354860" cy="6800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AsCreatives Solid" panose="03000600000000000000" pitchFamily="66" charset="77"/>
              </a:rPr>
              <a:t>Edward Barber</a:t>
            </a:r>
          </a:p>
        </p:txBody>
      </p:sp>
    </p:spTree>
    <p:extLst>
      <p:ext uri="{BB962C8B-B14F-4D97-AF65-F5344CB8AC3E}">
        <p14:creationId xmlns:p14="http://schemas.microsoft.com/office/powerpoint/2010/main" val="1670777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3BD5E4-CD8E-A943-BE88-C44CC78B4A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88124" cy="80936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D4F339-0F3F-344B-B38E-978904376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8335" y="341923"/>
            <a:ext cx="1663014" cy="13369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3272E6-5124-C44C-87F1-78DA02F0C303}"/>
              </a:ext>
            </a:extLst>
          </p:cNvPr>
          <p:cNvSpPr txBox="1"/>
          <p:nvPr/>
        </p:nvSpPr>
        <p:spPr>
          <a:xfrm>
            <a:off x="6694793" y="1871468"/>
            <a:ext cx="3985049" cy="39117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AsCreatives Solid" panose="03000600000000000000" pitchFamily="66" charset="77"/>
              </a:rPr>
              <a:t>In Belgium, a nurse called Edith Cavell was executed after helping injured British soldiers escape back home.</a:t>
            </a:r>
            <a:r>
              <a:rPr lang="en-GB" sz="2800" dirty="0">
                <a:effectLst/>
                <a:latin typeface="AsCreatives Solid" panose="03000600000000000000" pitchFamily="66" charset="77"/>
              </a:rPr>
              <a:t> </a:t>
            </a:r>
            <a:endParaRPr lang="en-US" sz="2800" dirty="0">
              <a:latin typeface="AsCreatives Solid" panose="03000600000000000000" pitchFamily="66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0AA35C-3214-4541-B16D-AEDC90B469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7138" y="1074820"/>
            <a:ext cx="3354860" cy="38553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F758BD-BFF6-F04D-BD99-C6EF9CD55F21}"/>
              </a:ext>
            </a:extLst>
          </p:cNvPr>
          <p:cNvSpPr txBox="1"/>
          <p:nvPr/>
        </p:nvSpPr>
        <p:spPr>
          <a:xfrm>
            <a:off x="2127138" y="5103122"/>
            <a:ext cx="3354860" cy="6800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AsCreatives Solid" panose="03000600000000000000" pitchFamily="66" charset="77"/>
              </a:rPr>
              <a:t>Edward Barber</a:t>
            </a:r>
          </a:p>
        </p:txBody>
      </p:sp>
    </p:spTree>
    <p:extLst>
      <p:ext uri="{BB962C8B-B14F-4D97-AF65-F5344CB8AC3E}">
        <p14:creationId xmlns:p14="http://schemas.microsoft.com/office/powerpoint/2010/main" val="2491924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3BD5E4-CD8E-A943-BE88-C44CC78B4A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88124" cy="809367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4E89478-86EE-044F-8E8E-ADDD04269303}"/>
              </a:ext>
            </a:extLst>
          </p:cNvPr>
          <p:cNvGrpSpPr/>
          <p:nvPr/>
        </p:nvGrpSpPr>
        <p:grpSpPr>
          <a:xfrm>
            <a:off x="2127138" y="1074820"/>
            <a:ext cx="7937724" cy="4708360"/>
            <a:chOff x="2113007" y="1484955"/>
            <a:chExt cx="7937724" cy="47083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ECD932A-6E01-A04F-BB06-757D16E08D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13007" y="1484955"/>
              <a:ext cx="3354860" cy="38553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DF98539-0384-2A4C-9ACD-FCB0D27DED7B}"/>
                </a:ext>
              </a:extLst>
            </p:cNvPr>
            <p:cNvSpPr txBox="1"/>
            <p:nvPr/>
          </p:nvSpPr>
          <p:spPr>
            <a:xfrm>
              <a:off x="2113007" y="5513257"/>
              <a:ext cx="3354860" cy="6800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dirty="0">
                  <a:latin typeface="AsCreatives Solid" panose="03000600000000000000" pitchFamily="66" charset="77"/>
                </a:rPr>
                <a:t>Edward Barber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72EFB13-192B-3F43-93BE-A26F710386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51826" y="1484955"/>
              <a:ext cx="3198905" cy="385530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FB84DDD-1852-4846-A2A6-B01DE6923FFD}"/>
                </a:ext>
              </a:extLst>
            </p:cNvPr>
            <p:cNvSpPr txBox="1"/>
            <p:nvPr/>
          </p:nvSpPr>
          <p:spPr>
            <a:xfrm>
              <a:off x="6851826" y="5513257"/>
              <a:ext cx="3198905" cy="6800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dirty="0">
                  <a:latin typeface="AsCreatives Solid" panose="03000600000000000000" pitchFamily="66" charset="77"/>
                </a:rPr>
                <a:t>Edith Cavell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0D4F339-0F3F-344B-B38E-978904376C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8335" y="341923"/>
            <a:ext cx="1663014" cy="13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02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3BD5E4-CD8E-A943-BE88-C44CC78B4A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88124" cy="80936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76C56B-0B14-7747-9C73-ADC96342767F}"/>
              </a:ext>
            </a:extLst>
          </p:cNvPr>
          <p:cNvSpPr txBox="1"/>
          <p:nvPr/>
        </p:nvSpPr>
        <p:spPr>
          <a:xfrm>
            <a:off x="1574778" y="2105228"/>
            <a:ext cx="4208184" cy="32653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AsCreatives Solid" panose="03000600000000000000" pitchFamily="66" charset="77"/>
              </a:rPr>
              <a:t>In England, 73 workers, mostly women, died when their munitions factory exploded.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D4F339-0F3F-344B-B38E-978904376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8335" y="341923"/>
            <a:ext cx="1663014" cy="13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889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152</Words>
  <Application>Microsoft Macintosh PowerPoint</Application>
  <PresentationFormat>Widescreen</PresentationFormat>
  <Paragraphs>20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AsCreatives Solid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r.dyer@as-creatives.com</dc:creator>
  <cp:lastModifiedBy>r.dyer@as-creatives.com</cp:lastModifiedBy>
  <cp:revision>10</cp:revision>
  <dcterms:created xsi:type="dcterms:W3CDTF">2018-10-19T12:20:42Z</dcterms:created>
  <dcterms:modified xsi:type="dcterms:W3CDTF">2018-10-19T13:52:13Z</dcterms:modified>
</cp:coreProperties>
</file>